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483" r:id="rId4"/>
    <p:sldId id="259" r:id="rId5"/>
    <p:sldId id="260" r:id="rId6"/>
    <p:sldId id="484" r:id="rId7"/>
    <p:sldId id="261" r:id="rId8"/>
    <p:sldId id="262" r:id="rId9"/>
    <p:sldId id="263" r:id="rId10"/>
    <p:sldId id="264" r:id="rId11"/>
    <p:sldId id="265" r:id="rId12"/>
    <p:sldId id="266" r:id="rId13"/>
    <p:sldId id="485" r:id="rId14"/>
    <p:sldId id="267" r:id="rId15"/>
    <p:sldId id="48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9144000"/>
  <p:photoAlbum layout="1pic"/>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49959-3479-4B39-97BE-216E57133EA7}" type="datetimeFigureOut">
              <a:rPr lang="en-IN" smtClean="0"/>
              <a:t>13-12-2020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EF4C8-4BD0-4412-B55E-3937409B538D}" type="slidenum">
              <a:rPr lang="en-IN" smtClean="0"/>
              <a:t>‹#›</a:t>
            </a:fld>
            <a:endParaRPr lang="en-IN"/>
          </a:p>
        </p:txBody>
      </p:sp>
    </p:spTree>
    <p:extLst>
      <p:ext uri="{BB962C8B-B14F-4D97-AF65-F5344CB8AC3E}">
        <p14:creationId xmlns:p14="http://schemas.microsoft.com/office/powerpoint/2010/main" val="3573877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EEF4C8-4BD0-4412-B55E-3937409B538D}" type="slidenum">
              <a:rPr lang="en-IN" smtClean="0"/>
              <a:t>1</a:t>
            </a:fld>
            <a:endParaRPr lang="en-IN"/>
          </a:p>
        </p:txBody>
      </p:sp>
    </p:spTree>
    <p:extLst>
      <p:ext uri="{BB962C8B-B14F-4D97-AF65-F5344CB8AC3E}">
        <p14:creationId xmlns:p14="http://schemas.microsoft.com/office/powerpoint/2010/main" val="40024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5AF9-E736-4FC3-BE22-C494F0E32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0283B6-9E86-4E0F-AD88-D58DE76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B3A11D-EF14-477A-808A-4D5E1D3B63BE}"/>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2DBECC07-8411-40F4-9C18-5C936A805C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FD86B8-9648-49D5-A1C5-B3468B400056}"/>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240281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0864-4709-4F04-BF20-58069B3542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18B780-464D-4420-88BB-7B339B76D0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80EAB-904A-4A4B-8E4C-40BC26D6BCBE}"/>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8E4A9C2D-7432-4F67-97E0-DC1DFE3443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F92D0D-0507-4F4A-B1ED-AB591DA9F9C9}"/>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290488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ECCBF-1903-4B49-8797-2D6E0200B7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E71CE3-6951-4229-A7BA-E242D2C88B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EEFDEE-DE4D-486E-BD65-44CBC0B267CE}"/>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8657150D-8ACA-4B94-BB23-BFD5F4AB91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9332C0-E2ED-461C-966F-BFE3F99376CC}"/>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2250344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A070-3D87-4276-999A-1E9ACB5EBB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4B6C90-C2BB-4638-8334-BFDA45AE24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560B82-0488-4CDE-BEB1-90A633FDF299}"/>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CD109CF1-5B51-43E2-96A8-B4E4556D03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B9235B-1519-41C7-9D76-EE2B99340B59}"/>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3369200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C434-66F4-4755-98D1-80E416B0E4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1CC4FA-4952-4092-9F19-1BAFB45952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7A46E-F53E-4EA0-848F-1AE8FD3B9000}"/>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606923F4-44E4-4F22-B13B-3756CF18E3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AD574-2BE2-406E-8E34-873A72E63FAA}"/>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162581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2235-4959-4325-BF15-ACD7664E6C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BCCA90-07E0-41CF-9382-5A1ED23E15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E8A9F6-CC78-43BF-A962-68548ECBB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841AE1-897C-4306-BB57-0B93059EEBB1}"/>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6" name="Footer Placeholder 5">
            <a:extLst>
              <a:ext uri="{FF2B5EF4-FFF2-40B4-BE49-F238E27FC236}">
                <a16:creationId xmlns:a16="http://schemas.microsoft.com/office/drawing/2014/main" id="{982A4C0B-7BFD-47BA-B474-3C24DBF57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84EFF7-2E89-4DBC-A692-4364710B4AA7}"/>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3007799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CDB6-B679-48AF-8712-6B92B6E994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2F3774-257A-4D13-A652-05D63BB86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4AF576-F932-400E-854A-71DBD8E57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EB893E-C6B8-4342-ACE7-BDE4EEAFCE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9D2EC-FCD3-4325-A9DF-413A87D358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AD04F1-17CA-41B0-A54E-07026F5A146F}"/>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8" name="Footer Placeholder 7">
            <a:extLst>
              <a:ext uri="{FF2B5EF4-FFF2-40B4-BE49-F238E27FC236}">
                <a16:creationId xmlns:a16="http://schemas.microsoft.com/office/drawing/2014/main" id="{370FCEE5-E68A-4C4F-AF5D-DE063733AA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FFFB13-81D2-413E-B18C-390BC89A012E}"/>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73268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9C99F-5410-4FA6-9923-334FC559BE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377259-D8F3-40B4-9E0A-A43AE5F23EF2}"/>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4" name="Footer Placeholder 3">
            <a:extLst>
              <a:ext uri="{FF2B5EF4-FFF2-40B4-BE49-F238E27FC236}">
                <a16:creationId xmlns:a16="http://schemas.microsoft.com/office/drawing/2014/main" id="{5D7FE7FA-7BE6-4738-B2A0-1A277B5F7E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FB3EBB-8F05-4B77-9DD9-DE5021F55132}"/>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4011960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D8DA4-0213-48D3-947E-50221BF736F2}"/>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3" name="Footer Placeholder 2">
            <a:extLst>
              <a:ext uri="{FF2B5EF4-FFF2-40B4-BE49-F238E27FC236}">
                <a16:creationId xmlns:a16="http://schemas.microsoft.com/office/drawing/2014/main" id="{DD8C1942-BBAF-4DB6-8EDC-039E1F70D8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5EE252-2754-40A5-8C17-9C05B8C0EBA9}"/>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329889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2B5D-10A4-4D2F-A69F-10C06E1AB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87556E-4344-48B2-9741-D369FAF84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0A6B23-E2B5-4367-8515-1E842D18A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89F4C-2212-4668-BA5A-682300EC3B24}"/>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6" name="Footer Placeholder 5">
            <a:extLst>
              <a:ext uri="{FF2B5EF4-FFF2-40B4-BE49-F238E27FC236}">
                <a16:creationId xmlns:a16="http://schemas.microsoft.com/office/drawing/2014/main" id="{09F0D500-0FF5-45C8-9311-7430839774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C214D7-0F89-4AC4-AFB8-34C878BAEF52}"/>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230276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9B88-3723-43EA-AD5E-F2B7DEAC47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71E997-B38E-4C13-9B5D-E72719429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25F2D1-8CDC-423F-BB69-7F2E954C7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A57D7-E067-4DAE-981B-20838BEAC310}"/>
              </a:ext>
            </a:extLst>
          </p:cNvPr>
          <p:cNvSpPr>
            <a:spLocks noGrp="1"/>
          </p:cNvSpPr>
          <p:nvPr>
            <p:ph type="dt" sz="half" idx="10"/>
          </p:nvPr>
        </p:nvSpPr>
        <p:spPr/>
        <p:txBody>
          <a:bodyPr/>
          <a:lstStyle/>
          <a:p>
            <a:fld id="{285984AD-7F95-459B-9D17-8FDB5326D7B1}" type="datetimeFigureOut">
              <a:rPr lang="en-IN" smtClean="0"/>
              <a:t>13-12-2020</a:t>
            </a:fld>
            <a:endParaRPr lang="en-IN"/>
          </a:p>
        </p:txBody>
      </p:sp>
      <p:sp>
        <p:nvSpPr>
          <p:cNvPr id="6" name="Footer Placeholder 5">
            <a:extLst>
              <a:ext uri="{FF2B5EF4-FFF2-40B4-BE49-F238E27FC236}">
                <a16:creationId xmlns:a16="http://schemas.microsoft.com/office/drawing/2014/main" id="{0895016D-FA99-4BC8-9E9F-74A47F0168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FCC001-EED5-4977-A7DC-B6F9346D6BE7}"/>
              </a:ext>
            </a:extLst>
          </p:cNvPr>
          <p:cNvSpPr>
            <a:spLocks noGrp="1"/>
          </p:cNvSpPr>
          <p:nvPr>
            <p:ph type="sldNum" sz="quarter" idx="12"/>
          </p:nvPr>
        </p:nvSpPr>
        <p:spPr/>
        <p:txBody>
          <a:bodyPr/>
          <a:lstStyle/>
          <a:p>
            <a:fld id="{5847CA5C-181D-4CDC-8145-0EA9A48F64B1}" type="slidenum">
              <a:rPr lang="en-IN" smtClean="0"/>
              <a:t>‹#›</a:t>
            </a:fld>
            <a:endParaRPr lang="en-IN"/>
          </a:p>
        </p:txBody>
      </p:sp>
    </p:spTree>
    <p:extLst>
      <p:ext uri="{BB962C8B-B14F-4D97-AF65-F5344CB8AC3E}">
        <p14:creationId xmlns:p14="http://schemas.microsoft.com/office/powerpoint/2010/main" val="171707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E7E93-44B8-49E7-85B9-511F04D9A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57770C-0E5D-44FE-B8B6-3CFF752AB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8F502A-FFD6-4E89-942D-B6678613B0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984AD-7F95-459B-9D17-8FDB5326D7B1}" type="datetimeFigureOut">
              <a:rPr lang="en-IN" smtClean="0"/>
              <a:t>13-12-2020</a:t>
            </a:fld>
            <a:endParaRPr lang="en-IN"/>
          </a:p>
        </p:txBody>
      </p:sp>
      <p:sp>
        <p:nvSpPr>
          <p:cNvPr id="5" name="Footer Placeholder 4">
            <a:extLst>
              <a:ext uri="{FF2B5EF4-FFF2-40B4-BE49-F238E27FC236}">
                <a16:creationId xmlns:a16="http://schemas.microsoft.com/office/drawing/2014/main" id="{3B122CC5-D911-48C8-AEB9-2033DB9123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969CB6-49B7-4368-87BC-272A799A7D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7CA5C-181D-4CDC-8145-0EA9A48F64B1}" type="slidenum">
              <a:rPr lang="en-IN" smtClean="0"/>
              <a:t>‹#›</a:t>
            </a:fld>
            <a:endParaRPr lang="en-IN"/>
          </a:p>
        </p:txBody>
      </p:sp>
    </p:spTree>
    <p:extLst>
      <p:ext uri="{BB962C8B-B14F-4D97-AF65-F5344CB8AC3E}">
        <p14:creationId xmlns:p14="http://schemas.microsoft.com/office/powerpoint/2010/main" val="78256743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D08BF-0A00-49F8-BB2B-3E3581CC40CE}"/>
              </a:ext>
            </a:extLst>
          </p:cNvPr>
          <p:cNvPicPr>
            <a:picLocks noChangeAspect="1"/>
          </p:cNvPicPr>
          <p:nvPr/>
        </p:nvPicPr>
        <p:blipFill>
          <a:blip r:embed="rId3"/>
          <a:stretch>
            <a:fillRect/>
          </a:stretch>
        </p:blipFill>
        <p:spPr>
          <a:xfrm>
            <a:off x="2571750" y="2733675"/>
            <a:ext cx="7048500" cy="1390650"/>
          </a:xfrm>
          <a:prstGeom prst="rect">
            <a:avLst/>
          </a:prstGeom>
        </p:spPr>
      </p:pic>
    </p:spTree>
    <p:extLst>
      <p:ext uri="{BB962C8B-B14F-4D97-AF65-F5344CB8AC3E}">
        <p14:creationId xmlns:p14="http://schemas.microsoft.com/office/powerpoint/2010/main" val="1923766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B38C5E-1B1E-437C-8128-5BBD2B2BBEB1}"/>
              </a:ext>
            </a:extLst>
          </p:cNvPr>
          <p:cNvPicPr>
            <a:picLocks noChangeAspect="1"/>
          </p:cNvPicPr>
          <p:nvPr/>
        </p:nvPicPr>
        <p:blipFill>
          <a:blip r:embed="rId2"/>
          <a:stretch>
            <a:fillRect/>
          </a:stretch>
        </p:blipFill>
        <p:spPr>
          <a:xfrm>
            <a:off x="1662112" y="804862"/>
            <a:ext cx="8867775" cy="5248275"/>
          </a:xfrm>
          <a:prstGeom prst="rect">
            <a:avLst/>
          </a:prstGeom>
        </p:spPr>
      </p:pic>
    </p:spTree>
    <p:extLst>
      <p:ext uri="{BB962C8B-B14F-4D97-AF65-F5344CB8AC3E}">
        <p14:creationId xmlns:p14="http://schemas.microsoft.com/office/powerpoint/2010/main" val="411867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58C5EA-99A0-4EE6-8262-BD3B10B548FD}"/>
              </a:ext>
            </a:extLst>
          </p:cNvPr>
          <p:cNvPicPr>
            <a:picLocks noChangeAspect="1"/>
          </p:cNvPicPr>
          <p:nvPr/>
        </p:nvPicPr>
        <p:blipFill>
          <a:blip r:embed="rId2"/>
          <a:stretch>
            <a:fillRect/>
          </a:stretch>
        </p:blipFill>
        <p:spPr>
          <a:xfrm>
            <a:off x="1657350" y="819150"/>
            <a:ext cx="8877300" cy="5219700"/>
          </a:xfrm>
          <a:prstGeom prst="rect">
            <a:avLst/>
          </a:prstGeom>
        </p:spPr>
      </p:pic>
    </p:spTree>
    <p:extLst>
      <p:ext uri="{BB962C8B-B14F-4D97-AF65-F5344CB8AC3E}">
        <p14:creationId xmlns:p14="http://schemas.microsoft.com/office/powerpoint/2010/main" val="3315471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97075-4B46-4D7D-8474-32A894BFA339}"/>
              </a:ext>
            </a:extLst>
          </p:cNvPr>
          <p:cNvPicPr>
            <a:picLocks noChangeAspect="1"/>
          </p:cNvPicPr>
          <p:nvPr/>
        </p:nvPicPr>
        <p:blipFill>
          <a:blip r:embed="rId2"/>
          <a:stretch>
            <a:fillRect/>
          </a:stretch>
        </p:blipFill>
        <p:spPr>
          <a:xfrm>
            <a:off x="1238250" y="1023937"/>
            <a:ext cx="9715500" cy="4810125"/>
          </a:xfrm>
          <a:prstGeom prst="rect">
            <a:avLst/>
          </a:prstGeom>
        </p:spPr>
      </p:pic>
    </p:spTree>
    <p:extLst>
      <p:ext uri="{BB962C8B-B14F-4D97-AF65-F5344CB8AC3E}">
        <p14:creationId xmlns:p14="http://schemas.microsoft.com/office/powerpoint/2010/main" val="2808439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35CB-ECAD-4BD5-A3B0-DF2ACACB37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DBFCA-A051-429B-AF7A-DA069A548542}"/>
              </a:ext>
            </a:extLst>
          </p:cNvPr>
          <p:cNvSpPr>
            <a:spLocks noGrp="1"/>
          </p:cNvSpPr>
          <p:nvPr>
            <p:ph idx="1"/>
          </p:nvPr>
        </p:nvSpPr>
        <p:spPr/>
        <p:txBody>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note that we're modifying this so we cannot use a constant that's when we use the let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so if this that state that count equals zero we're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gonna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append badge -warning otherwise we're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gonna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append badge - primary now we could make this a little bit cleaner so we don't want to repeat badge - in a couple of places we can add that here badge - and here on line 10 simply append warning or primary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and finally replace these hard-coded classes with what we have in this variable so save the changes</a:t>
            </a:r>
            <a:endParaRPr lang="en-IN" dirty="0"/>
          </a:p>
        </p:txBody>
      </p:sp>
    </p:spTree>
    <p:extLst>
      <p:ext uri="{BB962C8B-B14F-4D97-AF65-F5344CB8AC3E}">
        <p14:creationId xmlns:p14="http://schemas.microsoft.com/office/powerpoint/2010/main" val="96319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D2B70F-291A-4D27-A57F-2E5E76310CDB}"/>
              </a:ext>
            </a:extLst>
          </p:cNvPr>
          <p:cNvPicPr>
            <a:picLocks noChangeAspect="1"/>
          </p:cNvPicPr>
          <p:nvPr/>
        </p:nvPicPr>
        <p:blipFill>
          <a:blip r:embed="rId2"/>
          <a:stretch>
            <a:fillRect/>
          </a:stretch>
        </p:blipFill>
        <p:spPr>
          <a:xfrm>
            <a:off x="1628775" y="823912"/>
            <a:ext cx="8934450" cy="5210175"/>
          </a:xfrm>
          <a:prstGeom prst="rect">
            <a:avLst/>
          </a:prstGeom>
        </p:spPr>
      </p:pic>
    </p:spTree>
    <p:extLst>
      <p:ext uri="{BB962C8B-B14F-4D97-AF65-F5344CB8AC3E}">
        <p14:creationId xmlns:p14="http://schemas.microsoft.com/office/powerpoint/2010/main" val="71025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D54C-F791-4346-8D1A-9ABEF2B3E8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0B757F-B462-4EDA-9F00-135E8B7584F0}"/>
              </a:ext>
            </a:extLst>
          </p:cNvPr>
          <p:cNvSpPr>
            <a:spLocks noGrp="1"/>
          </p:cNvSpPr>
          <p:nvPr>
            <p:ph idx="1"/>
          </p:nvPr>
        </p:nvSpPr>
        <p:spPr/>
        <p:txBody>
          <a:bodyPr/>
          <a:lstStyle/>
          <a:p>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initially our count is zero that's why we have a yellow badge but if we go back here and change the value of count to 1 save the changes now we get a blue batch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1640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1A6DC-FEA4-4EAE-B9F9-6B2A305CF791}"/>
              </a:ext>
            </a:extLst>
          </p:cNvPr>
          <p:cNvPicPr>
            <a:picLocks noChangeAspect="1"/>
          </p:cNvPicPr>
          <p:nvPr/>
        </p:nvPicPr>
        <p:blipFill>
          <a:blip r:embed="rId2"/>
          <a:stretch>
            <a:fillRect/>
          </a:stretch>
        </p:blipFill>
        <p:spPr>
          <a:xfrm>
            <a:off x="1223962" y="1019175"/>
            <a:ext cx="9744075" cy="4819650"/>
          </a:xfrm>
          <a:prstGeom prst="rect">
            <a:avLst/>
          </a:prstGeom>
        </p:spPr>
      </p:pic>
    </p:spTree>
    <p:extLst>
      <p:ext uri="{BB962C8B-B14F-4D97-AF65-F5344CB8AC3E}">
        <p14:creationId xmlns:p14="http://schemas.microsoft.com/office/powerpoint/2010/main" val="2098306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2E0EA-21C5-443D-80DE-C2A397F9C348}"/>
              </a:ext>
            </a:extLst>
          </p:cNvPr>
          <p:cNvPicPr>
            <a:picLocks noChangeAspect="1"/>
          </p:cNvPicPr>
          <p:nvPr/>
        </p:nvPicPr>
        <p:blipFill>
          <a:blip r:embed="rId2"/>
          <a:stretch>
            <a:fillRect/>
          </a:stretch>
        </p:blipFill>
        <p:spPr>
          <a:xfrm>
            <a:off x="1652587" y="785812"/>
            <a:ext cx="8886825" cy="5286375"/>
          </a:xfrm>
          <a:prstGeom prst="rect">
            <a:avLst/>
          </a:prstGeom>
        </p:spPr>
      </p:pic>
    </p:spTree>
    <p:extLst>
      <p:ext uri="{BB962C8B-B14F-4D97-AF65-F5344CB8AC3E}">
        <p14:creationId xmlns:p14="http://schemas.microsoft.com/office/powerpoint/2010/main" val="321375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E916B-E39D-4A61-8699-515261628EF0}"/>
              </a:ext>
            </a:extLst>
          </p:cNvPr>
          <p:cNvPicPr>
            <a:picLocks noChangeAspect="1"/>
          </p:cNvPicPr>
          <p:nvPr/>
        </p:nvPicPr>
        <p:blipFill>
          <a:blip r:embed="rId2"/>
          <a:stretch>
            <a:fillRect/>
          </a:stretch>
        </p:blipFill>
        <p:spPr>
          <a:xfrm>
            <a:off x="1624012" y="771525"/>
            <a:ext cx="8943975" cy="5314950"/>
          </a:xfrm>
          <a:prstGeom prst="rect">
            <a:avLst/>
          </a:prstGeom>
        </p:spPr>
      </p:pic>
    </p:spTree>
    <p:extLst>
      <p:ext uri="{BB962C8B-B14F-4D97-AF65-F5344CB8AC3E}">
        <p14:creationId xmlns:p14="http://schemas.microsoft.com/office/powerpoint/2010/main" val="566393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229DDB-594E-4092-A6C6-FC6D3764A2ED}"/>
              </a:ext>
            </a:extLst>
          </p:cNvPr>
          <p:cNvPicPr>
            <a:picLocks noChangeAspect="1"/>
          </p:cNvPicPr>
          <p:nvPr/>
        </p:nvPicPr>
        <p:blipFill>
          <a:blip r:embed="rId2"/>
          <a:stretch>
            <a:fillRect/>
          </a:stretch>
        </p:blipFill>
        <p:spPr>
          <a:xfrm>
            <a:off x="1628775" y="776287"/>
            <a:ext cx="8934450" cy="5305425"/>
          </a:xfrm>
          <a:prstGeom prst="rect">
            <a:avLst/>
          </a:prstGeom>
        </p:spPr>
      </p:pic>
    </p:spTree>
    <p:extLst>
      <p:ext uri="{BB962C8B-B14F-4D97-AF65-F5344CB8AC3E}">
        <p14:creationId xmlns:p14="http://schemas.microsoft.com/office/powerpoint/2010/main" val="5004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DAE3D7-D0EB-4DD8-9F7C-28281FEFE130}"/>
              </a:ext>
            </a:extLst>
          </p:cNvPr>
          <p:cNvPicPr>
            <a:picLocks noChangeAspect="1"/>
          </p:cNvPicPr>
          <p:nvPr/>
        </p:nvPicPr>
        <p:blipFill>
          <a:blip r:embed="rId2"/>
          <a:stretch>
            <a:fillRect/>
          </a:stretch>
        </p:blipFill>
        <p:spPr>
          <a:xfrm>
            <a:off x="1357312" y="985837"/>
            <a:ext cx="9477375" cy="4886325"/>
          </a:xfrm>
          <a:prstGeom prst="rect">
            <a:avLst/>
          </a:prstGeom>
        </p:spPr>
      </p:pic>
    </p:spTree>
    <p:extLst>
      <p:ext uri="{BB962C8B-B14F-4D97-AF65-F5344CB8AC3E}">
        <p14:creationId xmlns:p14="http://schemas.microsoft.com/office/powerpoint/2010/main" val="190116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BACE5A-7E6A-4CFF-ABD1-47BA3464747F}"/>
              </a:ext>
            </a:extLst>
          </p:cNvPr>
          <p:cNvPicPr>
            <a:picLocks noChangeAspect="1"/>
          </p:cNvPicPr>
          <p:nvPr/>
        </p:nvPicPr>
        <p:blipFill>
          <a:blip r:embed="rId2"/>
          <a:stretch>
            <a:fillRect/>
          </a:stretch>
        </p:blipFill>
        <p:spPr>
          <a:xfrm>
            <a:off x="1714500" y="785812"/>
            <a:ext cx="8763000" cy="5286375"/>
          </a:xfrm>
          <a:prstGeom prst="rect">
            <a:avLst/>
          </a:prstGeom>
        </p:spPr>
      </p:pic>
    </p:spTree>
    <p:extLst>
      <p:ext uri="{BB962C8B-B14F-4D97-AF65-F5344CB8AC3E}">
        <p14:creationId xmlns:p14="http://schemas.microsoft.com/office/powerpoint/2010/main" val="2510877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50614-46DB-45DF-BC36-046D0018F067}"/>
              </a:ext>
            </a:extLst>
          </p:cNvPr>
          <p:cNvPicPr>
            <a:picLocks noChangeAspect="1"/>
          </p:cNvPicPr>
          <p:nvPr/>
        </p:nvPicPr>
        <p:blipFill>
          <a:blip r:embed="rId2"/>
          <a:stretch>
            <a:fillRect/>
          </a:stretch>
        </p:blipFill>
        <p:spPr>
          <a:xfrm>
            <a:off x="1638300" y="785812"/>
            <a:ext cx="8915400" cy="5286375"/>
          </a:xfrm>
          <a:prstGeom prst="rect">
            <a:avLst/>
          </a:prstGeom>
        </p:spPr>
      </p:pic>
    </p:spTree>
    <p:extLst>
      <p:ext uri="{BB962C8B-B14F-4D97-AF65-F5344CB8AC3E}">
        <p14:creationId xmlns:p14="http://schemas.microsoft.com/office/powerpoint/2010/main" val="338410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55C13-7505-43F3-B717-C2D0EF860384}"/>
              </a:ext>
            </a:extLst>
          </p:cNvPr>
          <p:cNvPicPr>
            <a:picLocks noChangeAspect="1"/>
          </p:cNvPicPr>
          <p:nvPr/>
        </p:nvPicPr>
        <p:blipFill>
          <a:blip r:embed="rId2"/>
          <a:stretch>
            <a:fillRect/>
          </a:stretch>
        </p:blipFill>
        <p:spPr>
          <a:xfrm>
            <a:off x="1643062" y="790575"/>
            <a:ext cx="8905875" cy="5276850"/>
          </a:xfrm>
          <a:prstGeom prst="rect">
            <a:avLst/>
          </a:prstGeom>
        </p:spPr>
      </p:pic>
    </p:spTree>
    <p:extLst>
      <p:ext uri="{BB962C8B-B14F-4D97-AF65-F5344CB8AC3E}">
        <p14:creationId xmlns:p14="http://schemas.microsoft.com/office/powerpoint/2010/main" val="300746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520B14-1E1A-4634-92A5-A6B2C4128C9C}"/>
              </a:ext>
            </a:extLst>
          </p:cNvPr>
          <p:cNvPicPr>
            <a:picLocks noChangeAspect="1"/>
          </p:cNvPicPr>
          <p:nvPr/>
        </p:nvPicPr>
        <p:blipFill>
          <a:blip r:embed="rId2"/>
          <a:stretch>
            <a:fillRect/>
          </a:stretch>
        </p:blipFill>
        <p:spPr>
          <a:xfrm>
            <a:off x="1681162" y="800100"/>
            <a:ext cx="8829675" cy="5257800"/>
          </a:xfrm>
          <a:prstGeom prst="rect">
            <a:avLst/>
          </a:prstGeom>
        </p:spPr>
      </p:pic>
    </p:spTree>
    <p:extLst>
      <p:ext uri="{BB962C8B-B14F-4D97-AF65-F5344CB8AC3E}">
        <p14:creationId xmlns:p14="http://schemas.microsoft.com/office/powerpoint/2010/main" val="315146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7B3529-4A7A-4463-BB1B-6AE3E5F9F542}"/>
              </a:ext>
            </a:extLst>
          </p:cNvPr>
          <p:cNvPicPr>
            <a:picLocks noChangeAspect="1"/>
          </p:cNvPicPr>
          <p:nvPr/>
        </p:nvPicPr>
        <p:blipFill>
          <a:blip r:embed="rId2"/>
          <a:stretch>
            <a:fillRect/>
          </a:stretch>
        </p:blipFill>
        <p:spPr>
          <a:xfrm>
            <a:off x="1643062" y="771525"/>
            <a:ext cx="8905875" cy="5314950"/>
          </a:xfrm>
          <a:prstGeom prst="rect">
            <a:avLst/>
          </a:prstGeom>
        </p:spPr>
      </p:pic>
    </p:spTree>
    <p:extLst>
      <p:ext uri="{BB962C8B-B14F-4D97-AF65-F5344CB8AC3E}">
        <p14:creationId xmlns:p14="http://schemas.microsoft.com/office/powerpoint/2010/main" val="138965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B54309-3C4B-42BB-98D6-862DA2528A6F}"/>
              </a:ext>
            </a:extLst>
          </p:cNvPr>
          <p:cNvPicPr>
            <a:picLocks noChangeAspect="1"/>
          </p:cNvPicPr>
          <p:nvPr/>
        </p:nvPicPr>
        <p:blipFill>
          <a:blip r:embed="rId2"/>
          <a:stretch>
            <a:fillRect/>
          </a:stretch>
        </p:blipFill>
        <p:spPr>
          <a:xfrm>
            <a:off x="1619250" y="800100"/>
            <a:ext cx="8953500" cy="5257800"/>
          </a:xfrm>
          <a:prstGeom prst="rect">
            <a:avLst/>
          </a:prstGeom>
        </p:spPr>
      </p:pic>
    </p:spTree>
    <p:extLst>
      <p:ext uri="{BB962C8B-B14F-4D97-AF65-F5344CB8AC3E}">
        <p14:creationId xmlns:p14="http://schemas.microsoft.com/office/powerpoint/2010/main" val="427458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39742-1F84-4442-A0A1-E4FC0EB0B17D}"/>
              </a:ext>
            </a:extLst>
          </p:cNvPr>
          <p:cNvPicPr>
            <a:picLocks noChangeAspect="1"/>
          </p:cNvPicPr>
          <p:nvPr/>
        </p:nvPicPr>
        <p:blipFill>
          <a:blip r:embed="rId2"/>
          <a:stretch>
            <a:fillRect/>
          </a:stretch>
        </p:blipFill>
        <p:spPr>
          <a:xfrm>
            <a:off x="1700212" y="785812"/>
            <a:ext cx="8791575" cy="5286375"/>
          </a:xfrm>
          <a:prstGeom prst="rect">
            <a:avLst/>
          </a:prstGeom>
        </p:spPr>
      </p:pic>
    </p:spTree>
    <p:extLst>
      <p:ext uri="{BB962C8B-B14F-4D97-AF65-F5344CB8AC3E}">
        <p14:creationId xmlns:p14="http://schemas.microsoft.com/office/powerpoint/2010/main" val="106099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315D7D-DA71-4A1F-819C-0D28564E7A80}"/>
              </a:ext>
            </a:extLst>
          </p:cNvPr>
          <p:cNvPicPr>
            <a:picLocks noChangeAspect="1"/>
          </p:cNvPicPr>
          <p:nvPr/>
        </p:nvPicPr>
        <p:blipFill>
          <a:blip r:embed="rId2"/>
          <a:stretch>
            <a:fillRect/>
          </a:stretch>
        </p:blipFill>
        <p:spPr>
          <a:xfrm>
            <a:off x="1681162" y="762000"/>
            <a:ext cx="8829675" cy="5334000"/>
          </a:xfrm>
          <a:prstGeom prst="rect">
            <a:avLst/>
          </a:prstGeom>
        </p:spPr>
      </p:pic>
    </p:spTree>
    <p:extLst>
      <p:ext uri="{BB962C8B-B14F-4D97-AF65-F5344CB8AC3E}">
        <p14:creationId xmlns:p14="http://schemas.microsoft.com/office/powerpoint/2010/main" val="4195042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18930-660D-42B9-8952-365644374389}"/>
              </a:ext>
            </a:extLst>
          </p:cNvPr>
          <p:cNvPicPr>
            <a:picLocks noChangeAspect="1"/>
          </p:cNvPicPr>
          <p:nvPr/>
        </p:nvPicPr>
        <p:blipFill>
          <a:blip r:embed="rId2"/>
          <a:stretch>
            <a:fillRect/>
          </a:stretch>
        </p:blipFill>
        <p:spPr>
          <a:xfrm>
            <a:off x="1628775" y="771525"/>
            <a:ext cx="8934450" cy="5314950"/>
          </a:xfrm>
          <a:prstGeom prst="rect">
            <a:avLst/>
          </a:prstGeom>
        </p:spPr>
      </p:pic>
    </p:spTree>
    <p:extLst>
      <p:ext uri="{BB962C8B-B14F-4D97-AF65-F5344CB8AC3E}">
        <p14:creationId xmlns:p14="http://schemas.microsoft.com/office/powerpoint/2010/main" val="161650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8BE912-2597-4966-B965-46E39A6E64C5}"/>
              </a:ext>
            </a:extLst>
          </p:cNvPr>
          <p:cNvPicPr>
            <a:picLocks noChangeAspect="1"/>
          </p:cNvPicPr>
          <p:nvPr/>
        </p:nvPicPr>
        <p:blipFill>
          <a:blip r:embed="rId2"/>
          <a:stretch>
            <a:fillRect/>
          </a:stretch>
        </p:blipFill>
        <p:spPr>
          <a:xfrm>
            <a:off x="1609725" y="785812"/>
            <a:ext cx="8972550" cy="5286375"/>
          </a:xfrm>
          <a:prstGeom prst="rect">
            <a:avLst/>
          </a:prstGeom>
        </p:spPr>
      </p:pic>
    </p:spTree>
    <p:extLst>
      <p:ext uri="{BB962C8B-B14F-4D97-AF65-F5344CB8AC3E}">
        <p14:creationId xmlns:p14="http://schemas.microsoft.com/office/powerpoint/2010/main" val="742187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3A2B-2F57-4785-B9BD-C71F8720AC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9AEAC5-4058-421B-A619-52958A25487D}"/>
              </a:ext>
            </a:extLst>
          </p:cNvPr>
          <p:cNvSpPr>
            <a:spLocks noGrp="1"/>
          </p:cNvSpPr>
          <p:nvPr>
            <p:ph idx="1"/>
          </p:nvPr>
        </p:nvSpPr>
        <p:spPr/>
        <p:txBody>
          <a:bodyPr>
            <a:normAutofit/>
          </a:bodyPr>
          <a:lstStyle/>
          <a:p>
            <a:pPr>
              <a:lnSpc>
                <a:spcPct val="107000"/>
              </a:lnSpc>
              <a:spcAft>
                <a:spcPts val="800"/>
              </a:spcAft>
            </a:pP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done next we're going to look at rendering classes dynamically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800" dirty="0">
                <a:effectLst/>
                <a:latin typeface="Times New Roman" panose="02020603050405020304" pitchFamily="18" charset="0"/>
                <a:ea typeface="Times New Roman" panose="02020603050405020304" pitchFamily="18" charset="0"/>
              </a:rPr>
              <a:t>our badge is currently blue but let's change this application</a:t>
            </a:r>
          </a:p>
          <a:p>
            <a:r>
              <a:rPr lang="en-IN" sz="2800" dirty="0">
                <a:effectLst/>
                <a:latin typeface="Times New Roman" panose="02020603050405020304" pitchFamily="18" charset="0"/>
                <a:ea typeface="Times New Roman" panose="02020603050405020304" pitchFamily="18" charset="0"/>
              </a:rPr>
              <a:t> such that if the value of the count property is zero we want to render this as yellow to indicate some kind of warning </a:t>
            </a:r>
          </a:p>
          <a:p>
            <a:r>
              <a:rPr lang="en-IN" sz="2800" dirty="0">
                <a:effectLst/>
                <a:latin typeface="Times New Roman" panose="02020603050405020304" pitchFamily="18" charset="0"/>
                <a:ea typeface="Times New Roman" panose="02020603050405020304" pitchFamily="18" charset="0"/>
              </a:rPr>
              <a:t>otherwise we want to render it as blue</a:t>
            </a:r>
            <a:endParaRPr lang="en-IN" dirty="0"/>
          </a:p>
        </p:txBody>
      </p:sp>
    </p:spTree>
    <p:extLst>
      <p:ext uri="{BB962C8B-B14F-4D97-AF65-F5344CB8AC3E}">
        <p14:creationId xmlns:p14="http://schemas.microsoft.com/office/powerpoint/2010/main" val="4216451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87615-B92D-48AF-95DA-032A8903B996}"/>
              </a:ext>
            </a:extLst>
          </p:cNvPr>
          <p:cNvPicPr>
            <a:picLocks noChangeAspect="1"/>
          </p:cNvPicPr>
          <p:nvPr/>
        </p:nvPicPr>
        <p:blipFill>
          <a:blip r:embed="rId2"/>
          <a:stretch>
            <a:fillRect/>
          </a:stretch>
        </p:blipFill>
        <p:spPr>
          <a:xfrm>
            <a:off x="1643062" y="771525"/>
            <a:ext cx="8905875" cy="5314950"/>
          </a:xfrm>
          <a:prstGeom prst="rect">
            <a:avLst/>
          </a:prstGeom>
        </p:spPr>
      </p:pic>
    </p:spTree>
    <p:extLst>
      <p:ext uri="{BB962C8B-B14F-4D97-AF65-F5344CB8AC3E}">
        <p14:creationId xmlns:p14="http://schemas.microsoft.com/office/powerpoint/2010/main" val="197417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4151E-912E-474B-A2E5-6C23A15E0F73}"/>
              </a:ext>
            </a:extLst>
          </p:cNvPr>
          <p:cNvPicPr>
            <a:picLocks noChangeAspect="1"/>
          </p:cNvPicPr>
          <p:nvPr/>
        </p:nvPicPr>
        <p:blipFill>
          <a:blip r:embed="rId2"/>
          <a:stretch>
            <a:fillRect/>
          </a:stretch>
        </p:blipFill>
        <p:spPr>
          <a:xfrm>
            <a:off x="1652587" y="795337"/>
            <a:ext cx="8886825" cy="5267325"/>
          </a:xfrm>
          <a:prstGeom prst="rect">
            <a:avLst/>
          </a:prstGeom>
        </p:spPr>
      </p:pic>
    </p:spTree>
    <p:extLst>
      <p:ext uri="{BB962C8B-B14F-4D97-AF65-F5344CB8AC3E}">
        <p14:creationId xmlns:p14="http://schemas.microsoft.com/office/powerpoint/2010/main" val="60838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1BA3E2-E6A4-4E8B-A3DA-ABEA5BC67EE2}"/>
              </a:ext>
            </a:extLst>
          </p:cNvPr>
          <p:cNvPicPr>
            <a:picLocks noChangeAspect="1"/>
          </p:cNvPicPr>
          <p:nvPr/>
        </p:nvPicPr>
        <p:blipFill>
          <a:blip r:embed="rId2"/>
          <a:stretch>
            <a:fillRect/>
          </a:stretch>
        </p:blipFill>
        <p:spPr>
          <a:xfrm>
            <a:off x="1628775" y="804862"/>
            <a:ext cx="8934450" cy="5248275"/>
          </a:xfrm>
          <a:prstGeom prst="rect">
            <a:avLst/>
          </a:prstGeom>
        </p:spPr>
      </p:pic>
    </p:spTree>
    <p:extLst>
      <p:ext uri="{BB962C8B-B14F-4D97-AF65-F5344CB8AC3E}">
        <p14:creationId xmlns:p14="http://schemas.microsoft.com/office/powerpoint/2010/main" val="390169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142B20-4C52-4D3C-B48C-E52410AB9FA9}"/>
              </a:ext>
            </a:extLst>
          </p:cNvPr>
          <p:cNvPicPr>
            <a:picLocks noChangeAspect="1"/>
          </p:cNvPicPr>
          <p:nvPr/>
        </p:nvPicPr>
        <p:blipFill>
          <a:blip r:embed="rId2"/>
          <a:stretch>
            <a:fillRect/>
          </a:stretch>
        </p:blipFill>
        <p:spPr>
          <a:xfrm>
            <a:off x="1243012" y="1114425"/>
            <a:ext cx="9705975" cy="4629150"/>
          </a:xfrm>
          <a:prstGeom prst="rect">
            <a:avLst/>
          </a:prstGeom>
        </p:spPr>
      </p:pic>
    </p:spTree>
    <p:extLst>
      <p:ext uri="{BB962C8B-B14F-4D97-AF65-F5344CB8AC3E}">
        <p14:creationId xmlns:p14="http://schemas.microsoft.com/office/powerpoint/2010/main" val="57601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1560D-3554-4243-8078-55CBA50057B0}"/>
              </a:ext>
            </a:extLst>
          </p:cNvPr>
          <p:cNvPicPr>
            <a:picLocks noChangeAspect="1"/>
          </p:cNvPicPr>
          <p:nvPr/>
        </p:nvPicPr>
        <p:blipFill>
          <a:blip r:embed="rId2"/>
          <a:stretch>
            <a:fillRect/>
          </a:stretch>
        </p:blipFill>
        <p:spPr>
          <a:xfrm>
            <a:off x="1652587" y="804862"/>
            <a:ext cx="8886825" cy="5248275"/>
          </a:xfrm>
          <a:prstGeom prst="rect">
            <a:avLst/>
          </a:prstGeom>
        </p:spPr>
      </p:pic>
    </p:spTree>
    <p:extLst>
      <p:ext uri="{BB962C8B-B14F-4D97-AF65-F5344CB8AC3E}">
        <p14:creationId xmlns:p14="http://schemas.microsoft.com/office/powerpoint/2010/main" val="109840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8CF62-6594-405E-954B-2EA0597FCBC2}"/>
              </a:ext>
            </a:extLst>
          </p:cNvPr>
          <p:cNvPicPr>
            <a:picLocks noChangeAspect="1"/>
          </p:cNvPicPr>
          <p:nvPr/>
        </p:nvPicPr>
        <p:blipFill>
          <a:blip r:embed="rId2"/>
          <a:stretch>
            <a:fillRect/>
          </a:stretch>
        </p:blipFill>
        <p:spPr>
          <a:xfrm>
            <a:off x="1676400" y="828675"/>
            <a:ext cx="8839200" cy="5200650"/>
          </a:xfrm>
          <a:prstGeom prst="rect">
            <a:avLst/>
          </a:prstGeom>
        </p:spPr>
      </p:pic>
    </p:spTree>
    <p:extLst>
      <p:ext uri="{BB962C8B-B14F-4D97-AF65-F5344CB8AC3E}">
        <p14:creationId xmlns:p14="http://schemas.microsoft.com/office/powerpoint/2010/main" val="121233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224C-9504-4777-A3FF-B8BD4B1146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6C7FC6-4F6A-4CA5-ACA0-CA984231C8B5}"/>
              </a:ext>
            </a:extLst>
          </p:cNvPr>
          <p:cNvSpPr>
            <a:spLocks noGrp="1"/>
          </p:cNvSpPr>
          <p:nvPr>
            <p:ph idx="1"/>
          </p:nvPr>
        </p:nvSpPr>
        <p:spPr/>
        <p:txBody>
          <a:bodyPr>
            <a:normAutofit lnSpcReduction="10000"/>
          </a:bodyPr>
          <a:lstStyle/>
          <a:p>
            <a:r>
              <a:rPr lang="en-IN" sz="2800" dirty="0">
                <a:effectLst/>
                <a:latin typeface="Times New Roman" panose="02020603050405020304" pitchFamily="18" charset="0"/>
                <a:ea typeface="Times New Roman" panose="02020603050405020304" pitchFamily="18" charset="0"/>
              </a:rPr>
              <a:t>so back in the code let me use the badge primary class here we get a blue badge if we use badge warning we'll get a yellow badge so in this lecture we want to render in one of these classes dynamically depending on the value of the count  property </a:t>
            </a:r>
          </a:p>
          <a:p>
            <a:r>
              <a:rPr lang="en-IN" sz="2800" dirty="0">
                <a:effectLst/>
                <a:latin typeface="Times New Roman" panose="02020603050405020304" pitchFamily="18" charset="0"/>
                <a:ea typeface="Times New Roman" panose="02020603050405020304" pitchFamily="18" charset="0"/>
              </a:rPr>
              <a:t>and this is a pattern that you see a lot in real-world applications so here's one way to do this we can define a constant here call it classes set it to a string in this string we're going to include all the classes that we're going to pass here so we start with the primary classes that we want to have in all cases that is badge and m2 so badge and m2 now depending on the value of the count property you want to add badge warning or batch primary to this string so classes plus equal now n</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269564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54ED26-8935-4BE5-B628-9E26948DE23D}"/>
              </a:ext>
            </a:extLst>
          </p:cNvPr>
          <p:cNvPicPr>
            <a:picLocks noChangeAspect="1"/>
          </p:cNvPicPr>
          <p:nvPr/>
        </p:nvPicPr>
        <p:blipFill>
          <a:blip r:embed="rId2"/>
          <a:stretch>
            <a:fillRect/>
          </a:stretch>
        </p:blipFill>
        <p:spPr>
          <a:xfrm>
            <a:off x="1671637" y="828675"/>
            <a:ext cx="8848725" cy="5200650"/>
          </a:xfrm>
          <a:prstGeom prst="rect">
            <a:avLst/>
          </a:prstGeom>
        </p:spPr>
      </p:pic>
    </p:spTree>
    <p:extLst>
      <p:ext uri="{BB962C8B-B14F-4D97-AF65-F5344CB8AC3E}">
        <p14:creationId xmlns:p14="http://schemas.microsoft.com/office/powerpoint/2010/main" val="321399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321C65-9284-4840-A6CB-1C9E7872E5A2}"/>
              </a:ext>
            </a:extLst>
          </p:cNvPr>
          <p:cNvPicPr>
            <a:picLocks noChangeAspect="1"/>
          </p:cNvPicPr>
          <p:nvPr/>
        </p:nvPicPr>
        <p:blipFill>
          <a:blip r:embed="rId2"/>
          <a:stretch>
            <a:fillRect/>
          </a:stretch>
        </p:blipFill>
        <p:spPr>
          <a:xfrm>
            <a:off x="1614487" y="804862"/>
            <a:ext cx="8963025" cy="5248275"/>
          </a:xfrm>
          <a:prstGeom prst="rect">
            <a:avLst/>
          </a:prstGeom>
        </p:spPr>
      </p:pic>
    </p:spTree>
    <p:extLst>
      <p:ext uri="{BB962C8B-B14F-4D97-AF65-F5344CB8AC3E}">
        <p14:creationId xmlns:p14="http://schemas.microsoft.com/office/powerpoint/2010/main" val="706450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4DF30-C720-4D99-B212-D15745885D14}"/>
              </a:ext>
            </a:extLst>
          </p:cNvPr>
          <p:cNvPicPr>
            <a:picLocks noChangeAspect="1"/>
          </p:cNvPicPr>
          <p:nvPr/>
        </p:nvPicPr>
        <p:blipFill>
          <a:blip r:embed="rId2"/>
          <a:stretch>
            <a:fillRect/>
          </a:stretch>
        </p:blipFill>
        <p:spPr>
          <a:xfrm>
            <a:off x="1666875" y="823912"/>
            <a:ext cx="8858250" cy="5210175"/>
          </a:xfrm>
          <a:prstGeom prst="rect">
            <a:avLst/>
          </a:prstGeom>
        </p:spPr>
      </p:pic>
    </p:spTree>
    <p:extLst>
      <p:ext uri="{BB962C8B-B14F-4D97-AF65-F5344CB8AC3E}">
        <p14:creationId xmlns:p14="http://schemas.microsoft.com/office/powerpoint/2010/main" val="3407712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336</Words>
  <Application>Microsoft Office PowerPoint</Application>
  <PresentationFormat>Widescreen</PresentationFormat>
  <Paragraphs>11</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P.Samatha Ramakrishna</dc:creator>
  <cp:lastModifiedBy>P.Samatha Ramakrishna</cp:lastModifiedBy>
  <cp:revision>141</cp:revision>
  <dcterms:created xsi:type="dcterms:W3CDTF">2020-12-02T10:11:54Z</dcterms:created>
  <dcterms:modified xsi:type="dcterms:W3CDTF">2020-12-13T10:52:53Z</dcterms:modified>
</cp:coreProperties>
</file>